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E010B3-5641-4C0D-9A34-18153870717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3D6C7C-165C-41D7-8B7E-A36FCD598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3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6B612C-20B7-4FC7-B88E-6C146633DA27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FF7C8F-EFDA-430F-AA2F-12EAA2D6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talk about advertising around town/social media</a:t>
            </a:r>
            <a:r>
              <a:rPr lang="en-US" baseline="0" dirty="0" smtClean="0"/>
              <a:t> and press release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F7C8F-EFDA-430F-AA2F-12EAA2D686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6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20DAFDA-1CA4-42A4-A085-6B4D65B949D0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BAA97D1-8901-4413-8A40-B0B0F3290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AFDA-1CA4-42A4-A085-6B4D65B949D0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97D1-8901-4413-8A40-B0B0F3290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AFDA-1CA4-42A4-A085-6B4D65B949D0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97D1-8901-4413-8A40-B0B0F3290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AFDA-1CA4-42A4-A085-6B4D65B949D0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97D1-8901-4413-8A40-B0B0F3290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AFDA-1CA4-42A4-A085-6B4D65B949D0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97D1-8901-4413-8A40-B0B0F3290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AFDA-1CA4-42A4-A085-6B4D65B949D0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97D1-8901-4413-8A40-B0B0F32904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AFDA-1CA4-42A4-A085-6B4D65B949D0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97D1-8901-4413-8A40-B0B0F32904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AFDA-1CA4-42A4-A085-6B4D65B949D0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97D1-8901-4413-8A40-B0B0F3290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AFDA-1CA4-42A4-A085-6B4D65B949D0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97D1-8901-4413-8A40-B0B0F3290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20DAFDA-1CA4-42A4-A085-6B4D65B949D0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BAA97D1-8901-4413-8A40-B0B0F3290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20DAFDA-1CA4-42A4-A085-6B4D65B949D0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BAA97D1-8901-4413-8A40-B0B0F3290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0DAFDA-1CA4-42A4-A085-6B4D65B949D0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BAA97D1-8901-4413-8A40-B0B0F3290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2.docx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mily\AppData\Local\Microsoft\Windows\Temporary Internet Files\Low\Content.IE5\OF1CNIJX\EMBU_Event_Logo2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58685"/>
            <a:ext cx="5994400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0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 </a:t>
            </a:r>
            <a:endParaRPr lang="en-US" dirty="0"/>
          </a:p>
        </p:txBody>
      </p:sp>
      <p:pic>
        <p:nvPicPr>
          <p:cNvPr id="10243" name="Picture 3" descr="C:\Users\Family\AppData\Local\Microsoft\Windows\Temporary Internet Files\Content.IE5\EOPB3X5A\MP900430643[1]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31"/>
          <a:stretch/>
        </p:blipFill>
        <p:spPr bwMode="auto">
          <a:xfrm>
            <a:off x="2286000" y="1785257"/>
            <a:ext cx="4418028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91562"/>
              </p:ext>
            </p:extLst>
          </p:nvPr>
        </p:nvGraphicFramePr>
        <p:xfrm>
          <a:off x="914400" y="2743200"/>
          <a:ext cx="740651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5" imgW="6305252" imgH="2400609" progId="Word.Document.12">
                  <p:embed/>
                </p:oleObj>
              </mc:Choice>
              <mc:Fallback>
                <p:oleObj name="Document" r:id="rId5" imgW="6305252" imgH="24006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743200"/>
                        <a:ext cx="7406518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76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5K Run/Walk Map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8" y="1861457"/>
            <a:ext cx="7432992" cy="42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9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Activities Map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3010" y="1164590"/>
            <a:ext cx="408178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7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“)</a:t>
            </a:r>
            <a:endParaRPr lang="en-US" dirty="0"/>
          </a:p>
        </p:txBody>
      </p:sp>
      <p:pic>
        <p:nvPicPr>
          <p:cNvPr id="11266" name="Picture 2" descr="C:\Users\Family\AppData\Local\Microsoft\Windows\Temporary Internet Files\Content.IE5\TMRC2MOG\MP90031559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657600" cy="2609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133600"/>
            <a:ext cx="5562600" cy="360381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i="1" dirty="0" smtClean="0"/>
              <a:t>“The purpose of this event is to fundraise for Seneca Habitat for Humanity, while increasing awareness of the organization and promoting community”</a:t>
            </a:r>
            <a:endParaRPr lang="en-US" i="1" dirty="0"/>
          </a:p>
        </p:txBody>
      </p:sp>
      <p:pic>
        <p:nvPicPr>
          <p:cNvPr id="3074" name="Picture 2" descr="http://www.deviantart.com/download/213973900/let_it_shine_by_klaraaaa-d3je7bg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5E4738"/>
              </a:clrFrom>
              <a:clrTo>
                <a:srgbClr val="5E473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90"/>
          <a:stretch/>
        </p:blipFill>
        <p:spPr bwMode="auto">
          <a:xfrm>
            <a:off x="1447800" y="4191000"/>
            <a:ext cx="6457950" cy="1856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3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Event Description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Location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Duration 11:00 AM-5:00 PM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Goals: 300 people &amp;      5,000 dollars </a:t>
            </a:r>
            <a:endParaRPr lang="en-US" dirty="0"/>
          </a:p>
        </p:txBody>
      </p:sp>
      <p:pic>
        <p:nvPicPr>
          <p:cNvPr id="2050" name="Picture 2" descr="http://www.deviantart.com/download/210401347/music_notes_stock_by_bassgeisha-d3h9mpv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53885"/>
            <a:ext cx="307932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acificcoastairmuseum.org/images/events/HotDo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42" y="4610100"/>
            <a:ext cx="11556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chool.discoveryeducation.com/clipart/images/chips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1" y="4419600"/>
            <a:ext cx="147052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s.123rf.com/400wm/400/400/albachiaraa/albachiaraa1103/albachiaraa110300007/9146386-yellow-ticket-vector-illustrati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20685"/>
            <a:ext cx="2232526" cy="23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1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Audience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Seneca County Community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Schools/Teams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Groups/Churches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Habitat for Humanity Volunteers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Families . . . . </a:t>
            </a:r>
            <a:endParaRPr lang="en-US" dirty="0"/>
          </a:p>
        </p:txBody>
      </p:sp>
      <p:pic>
        <p:nvPicPr>
          <p:cNvPr id="4098" name="Picture 2" descr="http://www.eventsbycrowd.com/in/wp-content/uploads/2012/09/crowd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495335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5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“Before We Begin”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Saturday, June 15 </a:t>
            </a:r>
          </a:p>
          <a:p>
            <a:pPr marL="0" indent="0">
              <a:buNone/>
            </a:pPr>
            <a:r>
              <a:rPr lang="en-US" sz="2000" dirty="0" smtClean="0"/>
              <a:t>“2013 Annual Bloomville                        UCC Strawberry Festival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DATE CHANGE  </a:t>
            </a:r>
            <a:endParaRPr lang="en-US" sz="2000" dirty="0"/>
          </a:p>
        </p:txBody>
      </p:sp>
      <p:pic>
        <p:nvPicPr>
          <p:cNvPr id="5122" name="Picture 2" descr="http://www.theemailadmin.com/wp-content/uploads/2013/01/GFI264-Calenda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352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5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&amp; Ticket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Presale/Registration </a:t>
            </a:r>
          </a:p>
          <a:p>
            <a:r>
              <a:rPr lang="en-US" dirty="0" smtClean="0"/>
              <a:t>10 or More Group Discount </a:t>
            </a:r>
          </a:p>
          <a:p>
            <a:r>
              <a:rPr lang="en-US" dirty="0" smtClean="0"/>
              <a:t>Day-of Registration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12" descr="http://us.123rf.com/400wm/400/400/albachiaraa/albachiaraa1103/albachiaraa110300007/9146386-yellow-ticket-vector-illustr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3276600"/>
            <a:ext cx="2232526" cy="23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7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Commercial/Video Clip </a:t>
            </a:r>
          </a:p>
          <a:p>
            <a:r>
              <a:rPr lang="en-US" dirty="0" smtClean="0"/>
              <a:t>10 or More Group Discount </a:t>
            </a:r>
          </a:p>
          <a:p>
            <a:r>
              <a:rPr lang="en-US" dirty="0" smtClean="0"/>
              <a:t>“Piece it Together”</a:t>
            </a:r>
          </a:p>
          <a:p>
            <a:r>
              <a:rPr lang="en-US" dirty="0" smtClean="0"/>
              <a:t>Live Entertainment </a:t>
            </a:r>
          </a:p>
          <a:p>
            <a:r>
              <a:rPr lang="en-US" dirty="0" err="1" smtClean="0"/>
              <a:t>iHelp</a:t>
            </a:r>
            <a:r>
              <a:rPr lang="en-US" dirty="0" smtClean="0"/>
              <a:t> Children’s Writing Competition </a:t>
            </a:r>
            <a:endParaRPr lang="en-US" dirty="0"/>
          </a:p>
        </p:txBody>
      </p:sp>
      <p:pic>
        <p:nvPicPr>
          <p:cNvPr id="6146" name="Picture 2" descr="http://www.southwestexteriors.com/wp-content/uploads/2012/10/Aluminum-Windo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4724400"/>
            <a:ext cx="1695735" cy="12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152400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8" name="Picture 14" descr="http://blog.pointroll.com/wp-content/uploads/2013/03/PointRoll-Face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880" y="4830869"/>
            <a:ext cx="1058862" cy="10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5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&amp; Break Even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Sponsorships &amp; Donations of $2,375 needed to reach goal of $5,000 </a:t>
            </a:r>
          </a:p>
          <a:p>
            <a:r>
              <a:rPr lang="en-US" dirty="0" smtClean="0"/>
              <a:t>Donation of Food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456661"/>
              </p:ext>
            </p:extLst>
          </p:nvPr>
        </p:nvGraphicFramePr>
        <p:xfrm>
          <a:off x="2667000" y="2362200"/>
          <a:ext cx="3857625" cy="75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Worksheet" r:id="rId3" imgW="3143385" imgH="619215" progId="Excel.Sheet.12">
                  <p:embed/>
                </p:oleObj>
              </mc:Choice>
              <mc:Fallback>
                <p:oleObj name="Worksheet" r:id="rId3" imgW="3143385" imgH="6192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2362200"/>
                        <a:ext cx="3857625" cy="759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 descr="C:\Users\Family\AppData\Local\Microsoft\Windows\Temporary Internet Files\Content.IE5\W6LYH6UW\MP900315620[1]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2286000" cy="163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9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 Weather</a:t>
            </a:r>
          </a:p>
          <a:p>
            <a:pPr marL="0" indent="0">
              <a:buNone/>
            </a:pPr>
            <a:r>
              <a:rPr lang="en-US" dirty="0" smtClean="0"/>
              <a:t>2 Traffic Management/Crowd Control</a:t>
            </a:r>
          </a:p>
          <a:p>
            <a:pPr marL="0" indent="0">
              <a:buNone/>
            </a:pPr>
            <a:r>
              <a:rPr lang="en-US" dirty="0" smtClean="0"/>
              <a:t>3 Finances</a:t>
            </a:r>
          </a:p>
          <a:p>
            <a:pPr marL="0" indent="0">
              <a:buNone/>
            </a:pPr>
            <a:r>
              <a:rPr lang="en-US" dirty="0" smtClean="0"/>
              <a:t>4 Staff Management </a:t>
            </a:r>
          </a:p>
          <a:p>
            <a:pPr marL="0" indent="0">
              <a:buNone/>
            </a:pPr>
            <a:r>
              <a:rPr lang="en-US" dirty="0" smtClean="0"/>
              <a:t>5 Health &amp; Safety</a:t>
            </a:r>
          </a:p>
          <a:p>
            <a:pPr marL="0" indent="0">
              <a:buNone/>
            </a:pPr>
            <a:r>
              <a:rPr lang="en-US" dirty="0" smtClean="0"/>
              <a:t>6 Loss of Electricity </a:t>
            </a:r>
            <a:endParaRPr lang="en-US" dirty="0"/>
          </a:p>
        </p:txBody>
      </p:sp>
      <p:pic>
        <p:nvPicPr>
          <p:cNvPr id="9218" name="Picture 2" descr="C:\Users\Family\AppData\Local\Microsoft\Windows\Temporary Internet Files\Content.IE5\W70V0SSP\MP900382673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1" y="914400"/>
            <a:ext cx="740229" cy="1036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Family\AppData\Local\Microsoft\Windows\Temporary Internet Files\Content.IE5\0IOR9DW3\MP900309259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57" y="4648200"/>
            <a:ext cx="1796808" cy="1176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23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120</TotalTime>
  <Words>164</Words>
  <Application>Microsoft Office PowerPoint</Application>
  <PresentationFormat>On-screen Show (4:3)</PresentationFormat>
  <Paragraphs>45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Pushpin</vt:lpstr>
      <vt:lpstr>Microsoft Excel Worksheet</vt:lpstr>
      <vt:lpstr>Microsoft Word Document</vt:lpstr>
      <vt:lpstr>PowerPoint Presentation</vt:lpstr>
      <vt:lpstr>PowerPoint Presentation</vt:lpstr>
      <vt:lpstr>Event Description </vt:lpstr>
      <vt:lpstr>Audience </vt:lpstr>
      <vt:lpstr>“Before We Begin”</vt:lpstr>
      <vt:lpstr>Price &amp; Ticket </vt:lpstr>
      <vt:lpstr>Promotions </vt:lpstr>
      <vt:lpstr>Budget &amp; Break Even </vt:lpstr>
      <vt:lpstr>Risks</vt:lpstr>
      <vt:lpstr>Staffing </vt:lpstr>
      <vt:lpstr>5K Run/Walk Map</vt:lpstr>
      <vt:lpstr>Event Activities Map </vt:lpstr>
      <vt:lpstr>Thank You “)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Family</cp:lastModifiedBy>
  <cp:revision>14</cp:revision>
  <cp:lastPrinted>2013-04-09T01:20:15Z</cp:lastPrinted>
  <dcterms:created xsi:type="dcterms:W3CDTF">2013-04-08T23:20:35Z</dcterms:created>
  <dcterms:modified xsi:type="dcterms:W3CDTF">2013-04-09T01:20:46Z</dcterms:modified>
</cp:coreProperties>
</file>